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</p:sldMasterIdLst>
  <p:notesMasterIdLst>
    <p:notesMasterId r:id="rId16"/>
  </p:notesMasterIdLst>
  <p:sldIdLst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</p:sldIdLst>
  <p:sldSz cx="20104100" cy="11309350"/>
  <p:notesSz cx="9874250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42" autoAdjust="0"/>
  </p:normalViewPr>
  <p:slideViewPr>
    <p:cSldViewPr>
      <p:cViewPr varScale="1">
        <p:scale>
          <a:sx n="67" d="100"/>
          <a:sy n="67" d="100"/>
        </p:scale>
        <p:origin x="558" y="84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l">
              <a:defRPr sz="6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2861" y="0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r">
              <a:defRPr sz="600"/>
            </a:lvl1pPr>
          </a:lstStyle>
          <a:p>
            <a:fld id="{991EA50A-7ED8-4297-A6D8-C39D2C596180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50900"/>
            <a:ext cx="4076700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527" tIns="24264" rIns="48527" bIns="2426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113" y="3270976"/>
            <a:ext cx="7900024" cy="2677467"/>
          </a:xfrm>
          <a:prstGeom prst="rect">
            <a:avLst/>
          </a:prstGeom>
        </p:spPr>
        <p:txBody>
          <a:bodyPr vert="horz" lIns="48527" tIns="24264" rIns="48527" bIns="2426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457028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l">
              <a:defRPr sz="6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2861" y="6457028"/>
            <a:ext cx="4279050" cy="340647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r">
              <a:defRPr sz="6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xmlns="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xmlns="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xmlns="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2019-11-05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xmlns="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xmlns="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xmlns="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xmlns="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xmlns="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xmlns="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xmlns="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2019-11-05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xmlns="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xmlns="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xmlns="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xmlns="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xmlns="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xmlns="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xmlns="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2019-11-05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xmlns="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xmlns="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2019-11-05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xmlns="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xmlns="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xmlns="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xmlns="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xmlns="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xmlns="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xmlns="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xmlns="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2019-11-05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2019-11-05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xmlns="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xmlns="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2019-11-05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xmlns="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xmlns="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2019-11-05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xmlns="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xmlns="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xmlns="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xmlns="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2019-11-05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xmlns="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xmlns="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xmlns="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xmlns="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xmlns="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xmlns="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xmlns="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xmlns="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xmlns="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2019-11-05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xmlns="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xmlns="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xmlns="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xmlns="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xmlns="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xmlns="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2019-11-05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xmlns="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xmlns="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xmlns="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xmlns="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2019-11-05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xmlns="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xmlns="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xmlns="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xmlns="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xmlns="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xmlns="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2019-11-05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xmlns="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xmlns="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xmlns="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2019-11-05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xmlns="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xmlns="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2019-11-05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xmlns="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xmlns="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="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DBB6535-0347-4542-9AD9-E6AC2AEB8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Region Västmanland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116A8173-5267-46E1-B5AD-F5CB386EC3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Ledningssystem Centuri</a:t>
            </a:r>
          </a:p>
          <a:p>
            <a:r>
              <a:rPr lang="sv-SE" dirty="0"/>
              <a:t>Ritverktyg 2c8</a:t>
            </a:r>
          </a:p>
        </p:txBody>
      </p:sp>
    </p:spTree>
    <p:extLst>
      <p:ext uri="{BB962C8B-B14F-4D97-AF65-F5344CB8AC3E}">
        <p14:creationId xmlns:p14="http://schemas.microsoft.com/office/powerpoint/2010/main" val="62345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AAAF8492-27B6-4DF8-8112-F0267CDB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2686B756-1804-46A4-B0C8-DA97DEA9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2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xmlns="" id="{F6973283-B907-4CD2-8C4F-8BC4E6BAA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1187268"/>
          </a:xfrm>
        </p:spPr>
        <p:txBody>
          <a:bodyPr/>
          <a:lstStyle/>
          <a:p>
            <a:r>
              <a:rPr lang="sv-SE" dirty="0"/>
              <a:t>Startsida Ledningssystemet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0324203F-DDF9-4893-A323-1D6AEEC1CD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22" r="9191"/>
          <a:stretch/>
        </p:blipFill>
        <p:spPr>
          <a:xfrm>
            <a:off x="3643338" y="2975545"/>
            <a:ext cx="12385376" cy="668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0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8E99503B-8C78-49B1-9D27-980D6E44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30C3033C-1460-4D60-BDBB-6973C929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3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xmlns="" id="{F6097753-A199-4424-A421-0C899F06A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Processkartor i Ledningssystemet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A782F020-8217-4A7E-9790-BDC176DCC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716" y="4035627"/>
            <a:ext cx="10866667" cy="3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9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9048227D-9A1A-47BC-A2F6-C66E7C0F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84613A3F-E417-4D45-B3E9-01BACB23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4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xmlns="" id="{0067C30B-CB77-4E0A-A90A-5BF127F8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1115260"/>
          </a:xfrm>
        </p:spPr>
        <p:txBody>
          <a:bodyPr/>
          <a:lstStyle/>
          <a:p>
            <a:r>
              <a:rPr lang="sv-SE" dirty="0"/>
              <a:t>Övergripande processkarta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A3A725D7-86E1-4625-8F33-78651435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370" y="2367558"/>
            <a:ext cx="11280895" cy="807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6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18E7D5ED-A640-4AF8-8E7F-AE10F3742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F66993C8-B625-49EB-B935-B64DDA0D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5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xmlns="" id="{C5C4AD90-6D2E-4454-9056-A2EC848D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1003818"/>
          </a:xfrm>
        </p:spPr>
        <p:txBody>
          <a:bodyPr/>
          <a:lstStyle/>
          <a:p>
            <a:r>
              <a:rPr lang="sv-SE" dirty="0"/>
              <a:t>Exempel Vårda - Kunskapsstyrningen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26B1BC13-FD2E-485B-9236-24D4D1456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426" y="2342307"/>
            <a:ext cx="10735830" cy="803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6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24F99B4F-74EF-48A2-BD16-C23FD48A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B41DB0C9-65DE-4B41-B557-D014A85A8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6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xmlns="" id="{4529332B-5E04-40BD-9764-DD7D7CD9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1115260"/>
          </a:xfrm>
        </p:spPr>
        <p:txBody>
          <a:bodyPr/>
          <a:lstStyle/>
          <a:p>
            <a:r>
              <a:rPr lang="sv-SE" dirty="0"/>
              <a:t>Fortsättning - Kunskapsstyrningen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0E5E53F9-9055-4B12-9EA0-A5058D2DB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610" y="2873722"/>
            <a:ext cx="6150916" cy="780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3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6C39E76A-F4F4-43E7-BC82-C9BBA2E04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FB6ECEA1-2C5B-4157-A42C-EDA6CA64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7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xmlns="" id="{E4BA624F-B5D4-4180-B30C-7D34CF21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1043252"/>
          </a:xfrm>
        </p:spPr>
        <p:txBody>
          <a:bodyPr/>
          <a:lstStyle/>
          <a:p>
            <a:r>
              <a:rPr lang="sv-SE" dirty="0"/>
              <a:t>Process visualiserad på övergripande nivå: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FECB23C0-D7D2-4EC8-8630-8DB730D5A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282" y="3824756"/>
            <a:ext cx="13000000" cy="6333333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BD4FBB3C-6280-4846-9AEA-76BC887BB7C0}"/>
              </a:ext>
            </a:extLst>
          </p:cNvPr>
          <p:cNvSpPr txBox="1"/>
          <p:nvPr/>
        </p:nvSpPr>
        <p:spPr>
          <a:xfrm>
            <a:off x="6091610" y="8751019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Nationella riktlinjer, vårdprogram, instruktioner och/eller checklistor kopplade till processen.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001BADD-A93C-4622-86A0-375AFC3646DD}"/>
              </a:ext>
            </a:extLst>
          </p:cNvPr>
          <p:cNvSpPr txBox="1"/>
          <p:nvPr/>
        </p:nvSpPr>
        <p:spPr>
          <a:xfrm>
            <a:off x="9764018" y="2366322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Processägaren beslutar om nivå på nedbrytning – övergripande eller på aktivitetsnivå.</a:t>
            </a:r>
          </a:p>
        </p:txBody>
      </p:sp>
    </p:spTree>
    <p:extLst>
      <p:ext uri="{BB962C8B-B14F-4D97-AF65-F5344CB8AC3E}">
        <p14:creationId xmlns:p14="http://schemas.microsoft.com/office/powerpoint/2010/main" val="197279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6FD8BECE-EA14-43DC-BB80-CD2F3FAB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DB428CBD-89D4-431A-B0B6-56548F28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8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xmlns="" id="{FE9C7ED2-796A-42A2-8BBB-5CE5A6716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1043252"/>
          </a:xfrm>
        </p:spPr>
        <p:txBody>
          <a:bodyPr/>
          <a:lstStyle/>
          <a:p>
            <a:r>
              <a:rPr lang="sv-SE" dirty="0"/>
              <a:t>Process visualiserad på aktivitetsnivå: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AFF3DA99-32A2-456C-B758-2DCE36052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442" y="3710459"/>
            <a:ext cx="12314597" cy="329125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6FDC1A00-8253-4B1E-BB24-539028E3925A}"/>
              </a:ext>
            </a:extLst>
          </p:cNvPr>
          <p:cNvSpPr txBox="1"/>
          <p:nvPr/>
        </p:nvSpPr>
        <p:spPr>
          <a:xfrm>
            <a:off x="2419202" y="4454346"/>
            <a:ext cx="2416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Pilarna visar att processpilen (den grå) är nedbruten och således klickbar.</a:t>
            </a:r>
          </a:p>
        </p:txBody>
      </p:sp>
    </p:spTree>
    <p:extLst>
      <p:ext uri="{BB962C8B-B14F-4D97-AF65-F5344CB8AC3E}">
        <p14:creationId xmlns:p14="http://schemas.microsoft.com/office/powerpoint/2010/main" val="251760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96814CD7-3D54-499B-8321-3CCAA4E3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2019-11-05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464C3579-DB17-4BEF-A710-CEE8CFD3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9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xmlns="" id="{9C3B3169-5865-495F-B191-C917865E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002" y="1227047"/>
            <a:ext cx="18866096" cy="2043642"/>
          </a:xfrm>
        </p:spPr>
        <p:txBody>
          <a:bodyPr/>
          <a:lstStyle/>
          <a:p>
            <a:r>
              <a:rPr lang="sv-SE" dirty="0"/>
              <a:t>Exempel – första steget i Skallskada med medvetandeförlust:</a:t>
            </a:r>
          </a:p>
        </p:txBody>
      </p:sp>
      <p:pic>
        <p:nvPicPr>
          <p:cNvPr id="1026" name="Picture 2" descr="C:\Users\1868\AppData\Local\Temp\SNAGHTML6dc5c0.PNG">
            <a:extLst>
              <a:ext uri="{FF2B5EF4-FFF2-40B4-BE49-F238E27FC236}">
                <a16:creationId xmlns:a16="http://schemas.microsoft.com/office/drawing/2014/main" xmlns="" id="{CD2DC674-0083-452C-AEB8-569A7D253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250" y="4142507"/>
            <a:ext cx="12973050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C1336273-8135-4BE5-869E-43113DF127DC}"/>
              </a:ext>
            </a:extLst>
          </p:cNvPr>
          <p:cNvSpPr txBox="1"/>
          <p:nvPr/>
        </p:nvSpPr>
        <p:spPr>
          <a:xfrm>
            <a:off x="1152390" y="4934595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Kopplade instruktioner, checklistor etc.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15399D2D-B5A2-444C-8C75-79D72B91BE46}"/>
              </a:ext>
            </a:extLst>
          </p:cNvPr>
          <p:cNvSpPr txBox="1"/>
          <p:nvPr/>
        </p:nvSpPr>
        <p:spPr>
          <a:xfrm>
            <a:off x="12644338" y="3638451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Nästa steg i processen…</a:t>
            </a:r>
          </a:p>
        </p:txBody>
      </p:sp>
    </p:spTree>
    <p:extLst>
      <p:ext uri="{BB962C8B-B14F-4D97-AF65-F5344CB8AC3E}">
        <p14:creationId xmlns:p14="http://schemas.microsoft.com/office/powerpoint/2010/main" val="4280721973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 Västmanland mall 190628.potx  -  Automatiskt återställd" id="{6A884B90-CE47-4749-9C2B-00148B8742AB}" vid="{C8AE2C3E-12DF-42C3-93D5-AE89E914D70F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 Västmanland mall 190628.potx  -  Automatiskt återställd" id="{6A884B90-CE47-4749-9C2B-00148B8742AB}" vid="{EC8CA869-1994-4738-A5BA-AE2746BAE6F8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 Västmanland mall 190628.potx  -  Automatiskt återställd" id="{6A884B90-CE47-4749-9C2B-00148B8742AB}" vid="{5BD03E45-BB31-42F4-9CD2-F17B60E31F09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Informationclass xmlns="http://schemas.microsoft.com/sharepoint/v3">Publik</NLLInformationclass>
    <AnsvarigQuickpart xmlns="http://schemas.microsoft.com/sharepoint/v3">Ulrika Backeström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2021-06-14</NLLPublishDateQuickpart>
    <NLLThinningTime xmlns="http://schemas.microsoft.com/sharepoint/v3">2024-06-13T22:00:00+00:00</NLLThinningTime>
    <NLLPublishingstatus xmlns="http://schemas.microsoft.com/sharepoint/v3">Publicerad</NLLPublishingstatus>
    <NLLEstablishedByQuickpart xmlns="http://schemas.microsoft.com/sharepoint/v3">Ulrika Backeström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Regionövergripande ledningssystem</TermName>
          <TermId xmlns="http://schemas.microsoft.com/office/infopath/2007/PartnerControls">90b1168a-3281-44a6-a9cb-31d6d9af0cf7</TermId>
        </TermInfo>
      </Terms>
    </NLLProducerPlaceTaxHTField0>
    <NLLPublishDate xmlns="http://schemas.microsoft.com/sharepoint/v3">2021-06-13T22:00:00+00:00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Ulrika Backeström</DisplayName>
        <AccountId>943</AccountId>
        <AccountType/>
      </UserInfo>
    </NLLEstablishedBy>
    <NLLLockWorkflows xmlns="http://schemas.microsoft.com/sharepoint/v3">false</NLLLockWorkflows>
    <NLLModifiedBy xmlns="http://schemas.microsoft.com/sharepoint/v3">Kerstin Lindström</NLLModifiedBy>
    <NLLDocumentIDValue xmlns="http://schemas.microsoft.com/sharepoint/v3">lgutv-4-642</NLLDocumentIDValue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processverktyg</TermName>
          <TermId xmlns="http://schemas.microsoft.com/office/infopath/2007/PartnerControls">0e25fb1d-6a63-417a-9593-5a9898d3b947</TermId>
        </TermInfo>
      </Terms>
    </TaxKeywordTaxHTField>
    <_dlc_DocId xmlns="c7918ce9-5289-4a18-805d-4141408e948c">lgutv-4-642</_dlc_DocId>
    <_dlc_DocIdUrl xmlns="c7918ce9-5289-4a18-805d-4141408e948c">
      <Url>http://spportal.extvis.local/process/administrativ/_layouts/15/DocIdRedir.aspx?ID=lgutv-4-642</Url>
      <Description>lgutv-4-642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2024-07-13T22:00:00+00:00</_dlc_ExpireDate>
    <VISResponsible xmlns="e1dec489-f745-4ed5-9c00-958a11aea6df">
      <UserInfo>
        <DisplayName>Ulrika Backeström</DisplayName>
        <AccountId>943</AccountId>
        <AccountType/>
      </UserInfo>
    </VISResponsible>
    <VIS_DocumentId xmlns="e1dec489-f745-4ed5-9c00-958a11aea6df">
      <Url>https://samarbeta.nll.se/producentplats/regionovergripandeledningssystem/_layouts/15/DocIdRedir.aspx?ID=lgutv-4-642</Url>
      <Description>lgutv-4-642</Description>
    </VIS_DocumentId>
    <DocumentStatus xmlns="e1dec489-f745-4ed5-9c00-958a11aea6df">
      <Url>https://samarbeta.nll.se/producentplats/regionovergripandeledningssystem/_layouts/15/wrkstat.aspx?List=ebba1129-ca5d-4211-bde5-dcdde45848cb&amp;WorkflowInstanceName=e9bb88d8-a1f7-4cd8-a461-5b038daeb6ab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aef101623b863d62a6e31cd00a5472f2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80c74196b779de541e9aba9d5ab83504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2A99A6-AFD9-4F3F-9A22-DD04DA5595BA}"/>
</file>

<file path=customXml/itemProps2.xml><?xml version="1.0" encoding="utf-8"?>
<ds:datastoreItem xmlns:ds="http://schemas.openxmlformats.org/officeDocument/2006/customXml" ds:itemID="{C6B83DF7-EEFF-4790-9DAB-FF7F0CC9CD30}"/>
</file>

<file path=customXml/itemProps3.xml><?xml version="1.0" encoding="utf-8"?>
<ds:datastoreItem xmlns:ds="http://schemas.openxmlformats.org/officeDocument/2006/customXml" ds:itemID="{A929863F-8DA4-46C4-AEC5-1D2F1E32B3FB}">
  <ds:schemaRefs>
    <ds:schemaRef ds:uri="http://www.w3.org/XML/1998/namespace"/>
    <ds:schemaRef ds:uri="http://schemas.microsoft.com/office/infopath/2007/PartnerControls"/>
    <ds:schemaRef ds:uri="http://purl.org/dc/terms/"/>
    <ds:schemaRef ds:uri="7d7c20f6-c7fe-4f25-89a0-ccd2bddc88e2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2F4FAEF-E6D1-4F82-BAE3-36A1EFE2938D}"/>
</file>

<file path=customXml/itemProps5.xml><?xml version="1.0" encoding="utf-8"?>
<ds:datastoreItem xmlns:ds="http://schemas.openxmlformats.org/officeDocument/2006/customXml" ds:itemID="{07052C23-2423-4D80-80E2-18504864FF90}"/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 mall 190628</Template>
  <TotalTime>6</TotalTime>
  <Words>105</Words>
  <Application>Microsoft Office PowerPoint</Application>
  <PresentationFormat>Anpassad</PresentationFormat>
  <Paragraphs>32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Region Västmanland Rosa</vt:lpstr>
      <vt:lpstr>Region Västmanland Blå</vt:lpstr>
      <vt:lpstr>Region Västmanland Grön</vt:lpstr>
      <vt:lpstr>Region Västmanland </vt:lpstr>
      <vt:lpstr>Startsida Ledningssystemet</vt:lpstr>
      <vt:lpstr>Processkartor i Ledningssystemet</vt:lpstr>
      <vt:lpstr>Övergripande processkarta</vt:lpstr>
      <vt:lpstr>Exempel Vårda - Kunskapsstyrningen</vt:lpstr>
      <vt:lpstr>Fortsättning - Kunskapsstyrningen</vt:lpstr>
      <vt:lpstr>Process visualiserad på övergripande nivå:</vt:lpstr>
      <vt:lpstr>Process visualiserad på aktivitetsnivå:</vt:lpstr>
      <vt:lpstr>Exempel – första steget i Skallskada med medvetandeförlust: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Gustav Svansbo</dc:creator>
  <cp:keywords>processverktyg</cp:keywords>
  <cp:lastModifiedBy>Ulrika Backeström</cp:lastModifiedBy>
  <cp:revision>5</cp:revision>
  <cp:lastPrinted>2019-11-05T12:06:00Z</cp:lastPrinted>
  <dcterms:created xsi:type="dcterms:W3CDTF">2019-08-29T09:48:39Z</dcterms:created>
  <dcterms:modified xsi:type="dcterms:W3CDTF">2019-11-05T12:12:17Z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  <property fmtid="{D5CDD505-2E9C-101B-9397-08002B2CF9AE}" pid="5" name="ContentTypeId">
    <vt:lpwstr>0x010100D7963E0E5B7A40E5AEA07389401D709F007B1238BBD93543428C20870054E92DBF0100907CEEA6569A954C976B7824CE75F91F</vt:lpwstr>
  </property>
  <property fmtid="{D5CDD505-2E9C-101B-9397-08002B2CF9AE}" pid="6" name="TaxKeyword">
    <vt:lpwstr>9083;#|0e25fb1d-6a63-417a-9593-5a9898d3b947</vt:lpwstr>
  </property>
  <property fmtid="{D5CDD505-2E9C-101B-9397-08002B2CF9AE}" pid="7" name="CareActionCodeSurgical">
    <vt:lpwstr/>
  </property>
  <property fmtid="{D5CDD505-2E9C-101B-9397-08002B2CF9AE}" pid="8" name="NLLProducerPlace">
    <vt:lpwstr>8696</vt:lpwstr>
  </property>
  <property fmtid="{D5CDD505-2E9C-101B-9397-08002B2CF9AE}" pid="9" name="NLLApprovedByQuickPart">
    <vt:lpwstr/>
  </property>
  <property fmtid="{D5CDD505-2E9C-101B-9397-08002B2CF9AE}" pid="10" name="NLLInformationCollection">
    <vt:lpwstr/>
  </property>
  <property fmtid="{D5CDD505-2E9C-101B-9397-08002B2CF9AE}" pid="11" name="NLLProjectDescription">
    <vt:lpwstr/>
  </property>
  <property fmtid="{D5CDD505-2E9C-101B-9397-08002B2CF9AE}" pid="12" name="PsychiatricCodeTaxHTField0">
    <vt:lpwstr/>
  </property>
  <property fmtid="{D5CDD505-2E9C-101B-9397-08002B2CF9AE}" pid="13" name="NLLStakeholder">
    <vt:lpwstr/>
  </property>
  <property fmtid="{D5CDD505-2E9C-101B-9397-08002B2CF9AE}" pid="14" name="TLVCodeDiagnosisTaxHTField0">
    <vt:lpwstr/>
  </property>
  <property fmtid="{D5CDD505-2E9C-101B-9397-08002B2CF9AE}" pid="15" name="NPUCode">
    <vt:lpwstr/>
  </property>
  <property fmtid="{D5CDD505-2E9C-101B-9397-08002B2CF9AE}" pid="16" name="NLLClosureDate">
    <vt:lpwstr/>
  </property>
  <property fmtid="{D5CDD505-2E9C-101B-9397-08002B2CF9AE}" pid="17" name="NLLProducerplaceID">
    <vt:lpwstr/>
  </property>
  <property fmtid="{D5CDD505-2E9C-101B-9397-08002B2CF9AE}" pid="18" name="NLLPublishedTemplate">
    <vt:lpwstr/>
  </property>
  <property fmtid="{D5CDD505-2E9C-101B-9397-08002B2CF9AE}" pid="19" name="NLLWFComment">
    <vt:lpwstr/>
  </property>
  <property fmtid="{D5CDD505-2E9C-101B-9397-08002B2CF9AE}" pid="20" name="NLLPTCName">
    <vt:lpwstr/>
  </property>
  <property fmtid="{D5CDD505-2E9C-101B-9397-08002B2CF9AE}" pid="21" name="SpecialtyTaxHTField0">
    <vt:lpwstr/>
  </property>
  <property fmtid="{D5CDD505-2E9C-101B-9397-08002B2CF9AE}" pid="22" name="CareActionCodeNonSurgical">
    <vt:lpwstr/>
  </property>
  <property fmtid="{D5CDD505-2E9C-101B-9397-08002B2CF9AE}" pid="23" name="AnalysisNameTaxHTField0">
    <vt:lpwstr/>
  </property>
  <property fmtid="{D5CDD505-2E9C-101B-9397-08002B2CF9AE}" pid="24" name="Specialty">
    <vt:lpwstr/>
  </property>
  <property fmtid="{D5CDD505-2E9C-101B-9397-08002B2CF9AE}" pid="25" name="NLLMtptCode">
    <vt:lpwstr/>
  </property>
  <property fmtid="{D5CDD505-2E9C-101B-9397-08002B2CF9AE}" pid="26" name="NLLProjectUrl">
    <vt:lpwstr/>
  </property>
  <property fmtid="{D5CDD505-2E9C-101B-9397-08002B2CF9AE}" pid="27" name="ICD10Code">
    <vt:lpwstr/>
  </property>
  <property fmtid="{D5CDD505-2E9C-101B-9397-08002B2CF9AE}" pid="28" name="NLLProjectStatus">
    <vt:lpwstr/>
  </property>
  <property fmtid="{D5CDD505-2E9C-101B-9397-08002B2CF9AE}" pid="29" name="NLLSteeringGroup">
    <vt:lpwstr/>
  </property>
  <property fmtid="{D5CDD505-2E9C-101B-9397-08002B2CF9AE}" pid="30" name="NLLMeetingTypeTaxHTField0">
    <vt:lpwstr/>
  </property>
  <property fmtid="{D5CDD505-2E9C-101B-9397-08002B2CF9AE}" pid="31" name="NLLTemplateStatus">
    <vt:lpwstr/>
  </property>
  <property fmtid="{D5CDD505-2E9C-101B-9397-08002B2CF9AE}" pid="32" name="CareActionCodeSurgicalTaxHTField0">
    <vt:lpwstr/>
  </property>
  <property fmtid="{D5CDD505-2E9C-101B-9397-08002B2CF9AE}" pid="33" name="PharmaceuticalCodeTaxHTField0">
    <vt:lpwstr/>
  </property>
  <property fmtid="{D5CDD505-2E9C-101B-9397-08002B2CF9AE}" pid="34" name="NLLProjectLeader">
    <vt:lpwstr/>
  </property>
  <property fmtid="{D5CDD505-2E9C-101B-9397-08002B2CF9AE}" pid="35" name="NLLDecisionLevelManagedTaxHTField0">
    <vt:lpwstr/>
  </property>
  <property fmtid="{D5CDD505-2E9C-101B-9397-08002B2CF9AE}" pid="38" name="NLLDefaultTemplate">
    <vt:lpwstr/>
  </property>
  <property fmtid="{D5CDD505-2E9C-101B-9397-08002B2CF9AE}" pid="39" name="NLLProjectVisitor">
    <vt:lpwstr/>
  </property>
  <property fmtid="{D5CDD505-2E9C-101B-9397-08002B2CF9AE}" pid="40" name="NLLApprovedBy">
    <vt:lpwstr/>
  </property>
  <property fmtid="{D5CDD505-2E9C-101B-9397-08002B2CF9AE}" pid="41" name="NLLDecisionLevelManaged">
    <vt:lpwstr/>
  </property>
  <property fmtid="{D5CDD505-2E9C-101B-9397-08002B2CF9AE}" pid="42" name="CompulsoryAction">
    <vt:lpwstr/>
  </property>
  <property fmtid="{D5CDD505-2E9C-101B-9397-08002B2CF9AE}" pid="43" name="ICD10CodeTaxHTField0">
    <vt:lpwstr/>
  </property>
  <property fmtid="{D5CDD505-2E9C-101B-9397-08002B2CF9AE}" pid="44" name="Godkänn dokument">
    <vt:lpwstr>, </vt:lpwstr>
  </property>
  <property fmtid="{D5CDD505-2E9C-101B-9397-08002B2CF9AE}" pid="45" name="NLLProjectOwner">
    <vt:lpwstr/>
  </property>
  <property fmtid="{D5CDD505-2E9C-101B-9397-08002B2CF9AE}" pid="46" name="NPUCodeTaxHTField0">
    <vt:lpwstr/>
  </property>
  <property fmtid="{D5CDD505-2E9C-101B-9397-08002B2CF9AE}" pid="47" name="NLLTemplateFolderDescription">
    <vt:lpwstr/>
  </property>
  <property fmtid="{D5CDD505-2E9C-101B-9397-08002B2CF9AE}" pid="48" name="TLVCodeAction">
    <vt:lpwstr/>
  </property>
  <property fmtid="{D5CDD505-2E9C-101B-9397-08002B2CF9AE}" pid="49" name="RadiologicalCode">
    <vt:lpwstr/>
  </property>
  <property fmtid="{D5CDD505-2E9C-101B-9397-08002B2CF9AE}" pid="50" name="References">
    <vt:lpwstr/>
  </property>
  <property fmtid="{D5CDD505-2E9C-101B-9397-08002B2CF9AE}" pid="51" name="prdProcess">
    <vt:lpwstr/>
  </property>
  <property fmtid="{D5CDD505-2E9C-101B-9397-08002B2CF9AE}" pid="52" name="NLLProjectOrderStatus">
    <vt:lpwstr/>
  </property>
  <property fmtid="{D5CDD505-2E9C-101B-9397-08002B2CF9AE}" pid="54" name="NLLReferenceGroup">
    <vt:lpwstr/>
  </property>
  <property fmtid="{D5CDD505-2E9C-101B-9397-08002B2CF9AE}" pid="55" name="TLVCodeDiagnosis">
    <vt:lpwstr/>
  </property>
  <property fmtid="{D5CDD505-2E9C-101B-9397-08002B2CF9AE}" pid="56" name="PharmaceuticalCode">
    <vt:lpwstr/>
  </property>
  <property fmtid="{D5CDD505-2E9C-101B-9397-08002B2CF9AE}" pid="57" name="NLLInitiationDate">
    <vt:lpwstr/>
  </property>
  <property fmtid="{D5CDD505-2E9C-101B-9397-08002B2CF9AE}" pid="59" name="ReferencesTaxHTField0">
    <vt:lpwstr/>
  </property>
  <property fmtid="{D5CDD505-2E9C-101B-9397-08002B2CF9AE}" pid="60" name="NLLWindingUpDate">
    <vt:lpwstr/>
  </property>
  <property fmtid="{D5CDD505-2E9C-101B-9397-08002B2CF9AE}" pid="61" name="TLVCodeActionTaxHTField0">
    <vt:lpwstr/>
  </property>
  <property fmtid="{D5CDD505-2E9C-101B-9397-08002B2CF9AE}" pid="62" name="NLLProjectNr">
    <vt:lpwstr/>
  </property>
  <property fmtid="{D5CDD505-2E9C-101B-9397-08002B2CF9AE}" pid="63" name="Granska dokument">
    <vt:lpwstr>, </vt:lpwstr>
  </property>
  <property fmtid="{D5CDD505-2E9C-101B-9397-08002B2CF9AE}" pid="64" name="NLLProjectTypeTaxHTField0">
    <vt:lpwstr/>
  </property>
  <property fmtid="{D5CDD505-2E9C-101B-9397-08002B2CF9AE}" pid="65" name="NLLPTCProcessTeam">
    <vt:lpwstr/>
  </property>
  <property fmtid="{D5CDD505-2E9C-101B-9397-08002B2CF9AE}" pid="66" name="RadiologicalCodeTaxHTField0">
    <vt:lpwstr/>
  </property>
  <property fmtid="{D5CDD505-2E9C-101B-9397-08002B2CF9AE}" pid="67" name="NLLImplementationDate">
    <vt:lpwstr/>
  </property>
  <property fmtid="{D5CDD505-2E9C-101B-9397-08002B2CF9AE}" pid="68" name="PsychiatricCode">
    <vt:lpwstr/>
  </property>
  <property fmtid="{D5CDD505-2E9C-101B-9397-08002B2CF9AE}" pid="69" name="Publicera dokument">
    <vt:lpwstr>, </vt:lpwstr>
  </property>
  <property fmtid="{D5CDD505-2E9C-101B-9397-08002B2CF9AE}" pid="70" name="NLLProjectType">
    <vt:lpwstr/>
  </property>
  <property fmtid="{D5CDD505-2E9C-101B-9397-08002B2CF9AE}" pid="71" name="AnalysisName">
    <vt:lpwstr/>
  </property>
  <property fmtid="{D5CDD505-2E9C-101B-9397-08002B2CF9AE}" pid="72" name="NLLMtptCodeTaxHTField0">
    <vt:lpwstr/>
  </property>
  <property fmtid="{D5CDD505-2E9C-101B-9397-08002B2CF9AE}" pid="73" name="NLLLatestProjectTrackingDate">
    <vt:lpwstr/>
  </property>
  <property fmtid="{D5CDD505-2E9C-101B-9397-08002B2CF9AE}" pid="74" name="NLLDocumentType">
    <vt:lpwstr>1021</vt:lpwstr>
  </property>
  <property fmtid="{D5CDD505-2E9C-101B-9397-08002B2CF9AE}" pid="75" name="NLLProjectTypeText">
    <vt:lpwstr/>
  </property>
  <property fmtid="{D5CDD505-2E9C-101B-9397-08002B2CF9AE}" pid="76" name="NLLEstablishingDate">
    <vt:lpwstr/>
  </property>
  <property fmtid="{D5CDD505-2E9C-101B-9397-08002B2CF9AE}" pid="77" name="NLLProjectMember">
    <vt:lpwstr/>
  </property>
  <property fmtid="{D5CDD505-2E9C-101B-9397-08002B2CF9AE}" pid="78" name="NLLProcessTeamLookup">
    <vt:lpwstr/>
  </property>
  <property fmtid="{D5CDD505-2E9C-101B-9397-08002B2CF9AE}" pid="79" name="CareActionCodeNonSurgicalTaxHTField0">
    <vt:lpwstr/>
  </property>
  <property fmtid="{D5CDD505-2E9C-101B-9397-08002B2CF9AE}" pid="80" name="CompulsoryActionTaxHTField0">
    <vt:lpwstr/>
  </property>
  <property fmtid="{D5CDD505-2E9C-101B-9397-08002B2CF9AE}" pid="81" name="NLLMeetingType">
    <vt:lpwstr/>
  </property>
  <property fmtid="{D5CDD505-2E9C-101B-9397-08002B2CF9AE}" pid="82" name="NLLProjectName">
    <vt:lpwstr/>
  </property>
  <property fmtid="{D5CDD505-2E9C-101B-9397-08002B2CF9AE}" pid="83" name="_dlc_policyId">
    <vt:lpwstr>0x010100D7963E0E5B7A40E5AEA07389401D709F007B1238BBD93543428C20870054E92DBF|1214505165</vt:lpwstr>
  </property>
  <property fmtid="{D5CDD505-2E9C-101B-9397-08002B2CF9AE}" pid="85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7" name="_dlc_DocIdItemGuid">
    <vt:lpwstr>2ca6e592-7494-4ff8-8359-0af8faad8e7c</vt:lpwstr>
  </property>
  <property fmtid="{D5CDD505-2E9C-101B-9397-08002B2CF9AE}" pid="88" name="TaxCatchAll">
    <vt:lpwstr>9083;#;#1021;#;#8696;#</vt:lpwstr>
  </property>
  <property fmtid="{D5CDD505-2E9C-101B-9397-08002B2CF9AE}" pid="90" name="Order">
    <vt:r8>1852400</vt:r8>
  </property>
  <property fmtid="{D5CDD505-2E9C-101B-9397-08002B2CF9AE}" pid="91" name="xd_ProgID">
    <vt:lpwstr/>
  </property>
  <property fmtid="{D5CDD505-2E9C-101B-9397-08002B2CF9AE}" pid="92" name="_SourceUrl">
    <vt:lpwstr/>
  </property>
  <property fmtid="{D5CDD505-2E9C-101B-9397-08002B2CF9AE}" pid="93" name="_SharedFileIndex">
    <vt:lpwstr/>
  </property>
  <property fmtid="{D5CDD505-2E9C-101B-9397-08002B2CF9AE}" pid="94" name="TemplateUrl">
    <vt:lpwstr/>
  </property>
  <property fmtid="{D5CDD505-2E9C-101B-9397-08002B2CF9AE}" pid="96" name="NLLDecisionLevelGoverning">
    <vt:lpwstr/>
  </property>
  <property fmtid="{D5CDD505-2E9C-101B-9397-08002B2CF9AE}" pid="97" name="NLLFactOwner">
    <vt:lpwstr/>
  </property>
  <property fmtid="{D5CDD505-2E9C-101B-9397-08002B2CF9AE}" pid="98" name="NLLFactOwnerText">
    <vt:lpwstr/>
  </property>
  <property fmtid="{D5CDD505-2E9C-101B-9397-08002B2CF9AE}" pid="99" name="xd_Signature">
    <vt:bool>false</vt:bool>
  </property>
  <property fmtid="{D5CDD505-2E9C-101B-9397-08002B2CF9AE}" pid="100" name="NLLDecisionLevel">
    <vt:lpwstr/>
  </property>
  <property fmtid="{D5CDD505-2E9C-101B-9397-08002B2CF9AE}" pid="101" name="NLLPTCProcessLeader">
    <vt:lpwstr/>
  </property>
  <property fmtid="{D5CDD505-2E9C-101B-9397-08002B2CF9AE}" pid="103" name="NLLPTCVISEditor">
    <vt:lpwstr/>
  </property>
</Properties>
</file>